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72" r:id="rId2"/>
    <p:sldId id="293" r:id="rId3"/>
    <p:sldId id="286" r:id="rId4"/>
    <p:sldId id="273" r:id="rId5"/>
    <p:sldId id="287" r:id="rId6"/>
    <p:sldId id="282" r:id="rId7"/>
    <p:sldId id="281" r:id="rId8"/>
    <p:sldId id="284" r:id="rId9"/>
    <p:sldId id="288" r:id="rId10"/>
    <p:sldId id="289" r:id="rId11"/>
    <p:sldId id="291" r:id="rId12"/>
    <p:sldId id="29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CC"/>
    <a:srgbClr val="FF00FF"/>
    <a:srgbClr val="DCE4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4" d="100"/>
          <a:sy n="64" d="100"/>
        </p:scale>
        <p:origin x="-169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26251-6DD1-4204-8BF0-5CAB4C39DCED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A1BD0-5A55-4709-8A23-FEA00D288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A1BD0-5A55-4709-8A23-FEA00D2889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6002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3124200" cy="1600200"/>
            <a:chOff x="990600" y="838200"/>
            <a:chExt cx="1752600" cy="924507"/>
          </a:xfrm>
        </p:grpSpPr>
        <p:sp>
          <p:nvSpPr>
            <p:cNvPr id="7" name="Horizontal Scroll 6"/>
            <p:cNvSpPr/>
            <p:nvPr/>
          </p:nvSpPr>
          <p:spPr>
            <a:xfrm>
              <a:off x="990600" y="838200"/>
              <a:ext cx="1752600" cy="924507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04332" y="1014297"/>
              <a:ext cx="1426944" cy="586794"/>
            </a:xfrm>
            <a:prstGeom prst="rect">
              <a:avLst/>
            </a:prstGeom>
            <a:noFill/>
            <a:ln>
              <a:solidFill>
                <a:srgbClr val="0066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4400" y="1524000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438400"/>
            <a:ext cx="329128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 মনোয়ারুল হক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জামিরা সঃ প্রাঃ বিদ্যালয়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পুঠিয়া, রাজশাহী।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150_5039.Pointy Dark Red Flowers in a Chester Nursery.Dark Red Flowers in Che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0"/>
            <a:ext cx="5715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779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দেখে কত অংশ রং করা হয়েছে তা কথায় ও অঙ্কে লিখঃ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219200"/>
            <a:ext cx="914400" cy="533400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1219200"/>
            <a:ext cx="914400" cy="533400"/>
          </a:xfrm>
          <a:prstGeom prst="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1219200"/>
            <a:ext cx="914400" cy="533400"/>
          </a:xfrm>
          <a:prstGeom prst="rect">
            <a:avLst/>
          </a:prstGeom>
          <a:solidFill>
            <a:srgbClr val="7030A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0" y="1219200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266700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667000"/>
            <a:ext cx="914400" cy="533400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2667000"/>
            <a:ext cx="914400" cy="533400"/>
          </a:xfrm>
          <a:prstGeom prst="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95600" y="2667000"/>
            <a:ext cx="914400" cy="533400"/>
          </a:xfrm>
          <a:prstGeom prst="rect">
            <a:avLst/>
          </a:prstGeom>
          <a:solidFill>
            <a:srgbClr val="7030A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0" y="2667000"/>
            <a:ext cx="914400" cy="533400"/>
          </a:xfrm>
          <a:prstGeom prst="rect">
            <a:avLst/>
          </a:prstGeom>
          <a:solidFill>
            <a:srgbClr val="FF00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4400" y="2667000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6629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কাজঃ 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 বইয়ের ৮০ পৃষ্ঠার ১ নং এবং ২ নং অঙ্ক বাড়ীতে করবে।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71800" y="0"/>
            <a:ext cx="2209800" cy="1295400"/>
            <a:chOff x="2438400" y="533400"/>
            <a:chExt cx="2209800" cy="1295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" name="Horizontal Scroll 1"/>
            <p:cNvSpPr/>
            <p:nvPr/>
          </p:nvSpPr>
          <p:spPr>
            <a:xfrm>
              <a:off x="2438400" y="533400"/>
              <a:ext cx="2209800" cy="1295400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67000" y="762000"/>
              <a:ext cx="1745991" cy="92333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BD" sz="5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 descr="allium-caeruleum-pair-light-blue-flowers-in-summer-104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1"/>
            <a:ext cx="9144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17410" name="Package" showAsIcon="1" r:id="rId3" imgW="914400" imgH="71424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9400" y="609600"/>
            <a:ext cx="3581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 ভিডিও দেখি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267200"/>
            <a:ext cx="3905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তোমরা কি দেখলে?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175" y="1524000"/>
            <a:ext cx="87338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</a:p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বাস্তব উপকরণের বিভিন্ন অংশ চিহ্নত করতে পারবে। (হর এক অঙ্কবিশিষ্ট, যেমনঃ      ,         ,        --------)।</a:t>
            </a:r>
          </a:p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ছবির নিদির্ষ্ট অংশ রং করতে পারবে।</a:t>
            </a:r>
          </a:p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ছবি দেখে এর কত অংশ রং করা হয়েছে তা বলতে ও অঙেক লিখতে পারবে।</a:t>
            </a:r>
          </a:p>
          <a:p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200400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971800" y="3657600"/>
            <a:ext cx="5334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0" y="3581400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3200400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48200" y="3657600"/>
            <a:ext cx="5334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00600" y="3581400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3124200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733800" y="3657600"/>
            <a:ext cx="5334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200" y="3581400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04800"/>
            <a:ext cx="83407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পাঠঃ ভগ্নাংশের ধারণা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723900" y="1181100"/>
            <a:ext cx="3505200" cy="1600200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05200" y="5410200"/>
            <a:ext cx="327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352800" y="59436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5200" y="5943600"/>
            <a:ext cx="34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6019800" y="2438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6019800" y="685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15200" y="685800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অর্ধেক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67600" y="2438400"/>
            <a:ext cx="880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অর্ধেক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438400" y="228600"/>
            <a:ext cx="1600200" cy="1752600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38400" y="1981200"/>
            <a:ext cx="1600200" cy="1752600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43400" y="228600"/>
            <a:ext cx="1600200" cy="1752600"/>
          </a:xfrm>
          <a:prstGeom prst="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43400" y="1981200"/>
            <a:ext cx="1600200" cy="1752600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81000" y="4038600"/>
            <a:ext cx="846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এক তা কাগজকে দুই ভাঁজ করে ও দাগ টেনে সমান দুইটি অংশে বিভক্ত করি।</a:t>
            </a:r>
            <a:endParaRPr lang="en-US" sz="2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4572000"/>
            <a:ext cx="6361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অংশকে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নিচের অংশটিকে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 রং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" y="5105400"/>
            <a:ext cx="799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প্রত্যেক অংশ পুরো কাগজটির দুই ভাগের এক ভাগ বা অর্ধেক বা অর্ধাংশ।</a:t>
            </a:r>
            <a:endParaRPr lang="en-US" sz="2800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5715000"/>
            <a:ext cx="2638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দুই ভাগের এক ভাগকে</a:t>
            </a:r>
            <a:endParaRPr lang="en-US" sz="28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14800" y="5638800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লেখা হয়।</a:t>
            </a:r>
            <a:endParaRPr lang="en-US" sz="28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20" grpId="0"/>
      <p:bldP spid="16" grpId="0" animBg="1"/>
      <p:bldP spid="19" grpId="0" animBg="1"/>
      <p:bldP spid="21" grpId="0"/>
      <p:bldP spid="22" grpId="0"/>
      <p:bldP spid="25" grpId="0" animBg="1"/>
      <p:bldP spid="26" grpId="0" animBg="1"/>
      <p:bldP spid="27" grpId="0" animBg="1"/>
      <p:bldP spid="29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914400" cy="2057400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600" y="228600"/>
            <a:ext cx="914400" cy="685800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914400"/>
            <a:ext cx="914400" cy="685800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1600200"/>
            <a:ext cx="914400" cy="685800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67000" y="228600"/>
            <a:ext cx="914400" cy="685800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67000" y="914400"/>
            <a:ext cx="914400" cy="685800"/>
          </a:xfrm>
          <a:prstGeom prst="rect">
            <a:avLst/>
          </a:prstGeom>
          <a:solidFill>
            <a:srgbClr val="0070C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67000" y="1600200"/>
            <a:ext cx="914400" cy="685800"/>
          </a:xfrm>
          <a:prstGeom prst="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3581400" y="228600"/>
            <a:ext cx="228600" cy="685800"/>
          </a:xfrm>
          <a:prstGeom prst="rightBrac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3581400" y="914400"/>
            <a:ext cx="228600" cy="1371600"/>
          </a:xfrm>
          <a:prstGeom prst="rightBrac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3962400" y="533400"/>
            <a:ext cx="609600" cy="158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3962400" y="1600200"/>
            <a:ext cx="609600" cy="158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24400" y="304800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 তৃতীয়াংশ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800" y="1371600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তৃতীয়াংশ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2667000"/>
            <a:ext cx="837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এক তা কাগজকে দুই ভাঁজ করে ও দাগ টেনে সমান তিন অংশে বিভক্ত করি।</a:t>
            </a:r>
            <a:endParaRPr lang="en-US" sz="2800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3200400"/>
            <a:ext cx="8611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অংশে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 রং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 মাঝের অংশে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নীল রং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নিচের অংশে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 রং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দিই।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886200"/>
            <a:ext cx="776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প্রত্যেক অংশ পুরো কাগজটির তিন ভাগের এক ভাগ বা এক তৃতীয়াংশ।</a:t>
            </a:r>
            <a:endParaRPr lang="en-US" sz="2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4876800"/>
            <a:ext cx="2845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 ভাগের এক ভাগকে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00400" y="4572000"/>
            <a:ext cx="685800" cy="1056620"/>
            <a:chOff x="2133600" y="4114800"/>
            <a:chExt cx="685800" cy="1056620"/>
          </a:xfrm>
        </p:grpSpPr>
        <p:sp>
          <p:nvSpPr>
            <p:cNvPr id="27" name="TextBox 26"/>
            <p:cNvSpPr txBox="1"/>
            <p:nvPr/>
          </p:nvSpPr>
          <p:spPr>
            <a:xfrm>
              <a:off x="2286000" y="4114800"/>
              <a:ext cx="3273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133600" y="4648200"/>
              <a:ext cx="68580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286000" y="4648200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962400" y="4800600"/>
            <a:ext cx="4911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 তিন ভাগের দুই ভাগ বা দুই তৃতীয়াংশ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57200" y="5562600"/>
            <a:ext cx="685800" cy="1056620"/>
            <a:chOff x="2133600" y="4114800"/>
            <a:chExt cx="685800" cy="1056620"/>
          </a:xfrm>
        </p:grpSpPr>
        <p:sp>
          <p:nvSpPr>
            <p:cNvPr id="33" name="TextBox 32"/>
            <p:cNvSpPr txBox="1"/>
            <p:nvPr/>
          </p:nvSpPr>
          <p:spPr>
            <a:xfrm>
              <a:off x="2286000" y="4114800"/>
              <a:ext cx="3449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133600" y="4648200"/>
              <a:ext cx="68580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286000" y="4648200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5867400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লেখা হয়।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2" grpId="0"/>
      <p:bldP spid="23" grpId="0"/>
      <p:bldP spid="24" grpId="0"/>
      <p:bldP spid="25" grpId="0"/>
      <p:bldP spid="26" grpId="0"/>
      <p:bldP spid="31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inus 33"/>
          <p:cNvSpPr/>
          <p:nvPr/>
        </p:nvSpPr>
        <p:spPr>
          <a:xfrm>
            <a:off x="-152400" y="533400"/>
            <a:ext cx="5486400" cy="914400"/>
          </a:xfrm>
          <a:prstGeom prst="mathMinus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>
            <a:off x="3886200" y="533400"/>
            <a:ext cx="5486400" cy="914400"/>
          </a:xfrm>
          <a:prstGeom prst="mathMinus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33400" y="0"/>
            <a:ext cx="8001000" cy="523220"/>
            <a:chOff x="381000" y="762000"/>
            <a:chExt cx="8001000" cy="523220"/>
          </a:xfrm>
        </p:grpSpPr>
        <p:sp>
          <p:nvSpPr>
            <p:cNvPr id="38" name="TextBox 37"/>
            <p:cNvSpPr txBox="1"/>
            <p:nvPr/>
          </p:nvSpPr>
          <p:spPr>
            <a:xfrm>
              <a:off x="4038600" y="762000"/>
              <a:ext cx="1075936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 মিটার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5257800" y="990600"/>
              <a:ext cx="3124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0800000">
              <a:off x="381000" y="990600"/>
              <a:ext cx="3276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85800" y="4267200"/>
            <a:ext cx="6995826" cy="980420"/>
            <a:chOff x="228600" y="1828800"/>
            <a:chExt cx="6995826" cy="980420"/>
          </a:xfrm>
        </p:grpSpPr>
        <p:sp>
          <p:nvSpPr>
            <p:cNvPr id="48" name="TextBox 47"/>
            <p:cNvSpPr txBox="1"/>
            <p:nvPr/>
          </p:nvSpPr>
          <p:spPr>
            <a:xfrm>
              <a:off x="228600" y="2057400"/>
              <a:ext cx="69958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প্রত্যেক অংশের দৈর্ঘ্য ১ মিটারের অর্ধেক বা                মিটার 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34000" y="1828800"/>
              <a:ext cx="3273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28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5257800" y="2286000"/>
              <a:ext cx="75578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334000" y="2286000"/>
              <a:ext cx="3449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chemeClr val="accent6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28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33400" y="533400"/>
            <a:ext cx="8077200" cy="228600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152400" y="914400"/>
            <a:ext cx="5486400" cy="914400"/>
          </a:xfrm>
          <a:prstGeom prst="mathMinus">
            <a:avLst/>
          </a:prstGeom>
          <a:solidFill>
            <a:srgbClr val="FF0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3886200" y="914400"/>
            <a:ext cx="5486400" cy="914400"/>
          </a:xfrm>
          <a:prstGeom prst="mathMinus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2057400"/>
            <a:ext cx="93955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মিটার দীর্ঘ একটি কাঠি নিই। কাঠিটির সমান দৈর্ঘের একটি সূতা নিয়ে দুই ভাঁজ করে </a:t>
            </a:r>
          </a:p>
          <a:p>
            <a:r>
              <a:rPr lang="bn-BD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কাঠিটির মাঝ বরাবর দাগ দিই । এতে কাঠিটি সমান দুই অংশে বিভক্ত হলো।</a:t>
            </a:r>
            <a:endParaRPr lang="en-US" sz="2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2590800"/>
            <a:ext cx="4047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দুই অংশে আলাদা আলাদা রং করি।</a:t>
            </a:r>
            <a:endParaRPr lang="en-US" sz="2800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3352800"/>
            <a:ext cx="6845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প্রত্যেক অংশ পুরো কাঠিটির অর্ধেক বা দুই ভাগের এক ভাগ বা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20000" y="3048000"/>
            <a:ext cx="685800" cy="1056620"/>
            <a:chOff x="4724400" y="2819400"/>
            <a:chExt cx="685800" cy="1056620"/>
          </a:xfrm>
        </p:grpSpPr>
        <p:sp>
          <p:nvSpPr>
            <p:cNvPr id="21" name="TextBox 20"/>
            <p:cNvSpPr txBox="1"/>
            <p:nvPr/>
          </p:nvSpPr>
          <p:spPr>
            <a:xfrm>
              <a:off x="4876800" y="2819400"/>
              <a:ext cx="3273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724400" y="3352800"/>
              <a:ext cx="685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876800" y="3352800"/>
              <a:ext cx="3449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019800" y="3352800"/>
            <a:ext cx="264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400" y="4495800"/>
            <a:ext cx="264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inus 9"/>
          <p:cNvSpPr/>
          <p:nvPr/>
        </p:nvSpPr>
        <p:spPr>
          <a:xfrm>
            <a:off x="0" y="1066800"/>
            <a:ext cx="3810000" cy="914400"/>
          </a:xfrm>
          <a:prstGeom prst="mathMinus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819400" y="1066800"/>
            <a:ext cx="3810000" cy="914400"/>
          </a:xfrm>
          <a:prstGeom prst="mathMinus">
            <a:avLst/>
          </a:prstGeom>
          <a:solidFill>
            <a:srgbClr val="FF0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1066800"/>
            <a:ext cx="3810000" cy="914400"/>
          </a:xfrm>
          <a:prstGeom prst="mathMinus">
            <a:avLst/>
          </a:prstGeom>
          <a:solidFill>
            <a:srgbClr val="FF0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57200" y="0"/>
            <a:ext cx="8458200" cy="523220"/>
            <a:chOff x="457200" y="304800"/>
            <a:chExt cx="8458200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886200" y="304800"/>
              <a:ext cx="1075936" cy="52322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 মিটার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105400" y="533400"/>
              <a:ext cx="381000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>
              <a:off x="457200" y="533400"/>
              <a:ext cx="327660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0" y="2819400"/>
            <a:ext cx="8735084" cy="1132820"/>
            <a:chOff x="1371600" y="1219200"/>
            <a:chExt cx="8735084" cy="1132820"/>
          </a:xfrm>
        </p:grpSpPr>
        <p:sp>
          <p:nvSpPr>
            <p:cNvPr id="28" name="TextBox 27"/>
            <p:cNvSpPr txBox="1"/>
            <p:nvPr/>
          </p:nvSpPr>
          <p:spPr>
            <a:xfrm>
              <a:off x="1371600" y="1524000"/>
              <a:ext cx="8735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6600CC"/>
                  </a:solidFill>
                  <a:latin typeface="NikoshBAN" pitchFamily="2" charset="0"/>
                  <a:cs typeface="NikoshBAN" pitchFamily="2" charset="0"/>
                </a:rPr>
                <a:t>প্রত্যেক অংশের দৈর্ঘ্য ১ মিটারের এক তৃতীয়াংশ বা                        মিটার।</a:t>
              </a:r>
              <a:endParaRPr lang="en-US" sz="2800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67600" y="1219200"/>
              <a:ext cx="3273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7467600" y="1752600"/>
              <a:ext cx="381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467600" y="1828800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0" y="4953000"/>
            <a:ext cx="9144000" cy="1132820"/>
            <a:chOff x="1447800" y="3733800"/>
            <a:chExt cx="7696200" cy="1132820"/>
          </a:xfrm>
        </p:grpSpPr>
        <p:sp>
          <p:nvSpPr>
            <p:cNvPr id="47" name="TextBox 46"/>
            <p:cNvSpPr txBox="1"/>
            <p:nvPr/>
          </p:nvSpPr>
          <p:spPr>
            <a:xfrm>
              <a:off x="1447800" y="4038600"/>
              <a:ext cx="769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লাল রং করা হয়েছে  ১ মিটারের                    অংশ বা         মিটার।                                                                              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181600" y="3733800"/>
              <a:ext cx="457200" cy="1056620"/>
              <a:chOff x="5562601" y="4876800"/>
              <a:chExt cx="457200" cy="1056620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5638801" y="487680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5562601" y="54102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5638801" y="5410200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71005" y="3733800"/>
              <a:ext cx="457200" cy="1132820"/>
              <a:chOff x="5475606" y="5105400"/>
              <a:chExt cx="457200" cy="1132820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5539741" y="5105400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5475606" y="56388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5539741" y="5715000"/>
                <a:ext cx="37702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0" y="3962400"/>
            <a:ext cx="9749785" cy="1209020"/>
            <a:chOff x="1447800" y="2209800"/>
            <a:chExt cx="9749785" cy="1209020"/>
          </a:xfrm>
        </p:grpSpPr>
        <p:grpSp>
          <p:nvGrpSpPr>
            <p:cNvPr id="46" name="Group 45"/>
            <p:cNvGrpSpPr/>
            <p:nvPr/>
          </p:nvGrpSpPr>
          <p:grpSpPr>
            <a:xfrm>
              <a:off x="1447800" y="2209800"/>
              <a:ext cx="9749785" cy="1056620"/>
              <a:chOff x="1371600" y="2590800"/>
              <a:chExt cx="9749785" cy="1056620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371600" y="2895600"/>
                <a:ext cx="97497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সবুজ রং করা হয়েছে ১ মিটারের                 অংশ বা                      মিটার।           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562600" y="2590800"/>
                <a:ext cx="327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5410200" y="3124200"/>
                <a:ext cx="609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5562600" y="3124200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696200" y="2438400"/>
              <a:ext cx="914402" cy="980420"/>
              <a:chOff x="7239000" y="2438400"/>
              <a:chExt cx="914402" cy="980420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7543800" y="2438400"/>
                <a:ext cx="327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7239000" y="2895600"/>
                <a:ext cx="914402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7543800" y="2895600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9" name="Minus 38"/>
          <p:cNvSpPr/>
          <p:nvPr/>
        </p:nvSpPr>
        <p:spPr>
          <a:xfrm>
            <a:off x="0" y="609600"/>
            <a:ext cx="3810000" cy="914400"/>
          </a:xfrm>
          <a:prstGeom prst="mathMinus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inus 40"/>
          <p:cNvSpPr/>
          <p:nvPr/>
        </p:nvSpPr>
        <p:spPr>
          <a:xfrm>
            <a:off x="2819400" y="609600"/>
            <a:ext cx="3810000" cy="914400"/>
          </a:xfrm>
          <a:prstGeom prst="mathMinus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inus 41"/>
          <p:cNvSpPr/>
          <p:nvPr/>
        </p:nvSpPr>
        <p:spPr>
          <a:xfrm>
            <a:off x="5638800" y="609600"/>
            <a:ext cx="3810000" cy="914400"/>
          </a:xfrm>
          <a:prstGeom prst="mathMinus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inus 42"/>
          <p:cNvSpPr/>
          <p:nvPr/>
        </p:nvSpPr>
        <p:spPr>
          <a:xfrm>
            <a:off x="-990600" y="304800"/>
            <a:ext cx="11430000" cy="838200"/>
          </a:xfrm>
          <a:prstGeom prst="mathMinus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0" y="1828800"/>
            <a:ext cx="6189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1 </a:t>
            </a:r>
            <a:r>
              <a:rPr lang="bn-BD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দীর্ঘ একটি কাঠি সমান তিন অংশে বিভক্ত করা হয়েছ।</a:t>
            </a:r>
            <a:endParaRPr lang="en-US" sz="2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2438400"/>
            <a:ext cx="790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বাম পাশের অংশে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 রং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এবং অপর দুই অংশে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লার রং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 হয়েছে।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39" grpId="0" animBg="1"/>
      <p:bldP spid="41" grpId="0" animBg="1"/>
      <p:bldP spid="42" grpId="0" animBg="1"/>
      <p:bldP spid="43" grpId="0" animBg="1"/>
      <p:bldP spid="44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1828800" cy="2286000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228600"/>
            <a:ext cx="914400" cy="1143000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00400" y="1371600"/>
            <a:ext cx="914400" cy="1143000"/>
          </a:xfrm>
          <a:prstGeom prst="rect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371600"/>
            <a:ext cx="914400" cy="1143000"/>
          </a:xfrm>
          <a:prstGeom prst="rect">
            <a:avLst/>
          </a:prstGeom>
          <a:solidFill>
            <a:srgbClr val="FFC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228600"/>
            <a:ext cx="914400" cy="1143000"/>
          </a:xfrm>
          <a:prstGeom prst="rect">
            <a:avLst/>
          </a:prstGeom>
          <a:solidFill>
            <a:srgbClr val="7030A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343400" y="1676400"/>
            <a:ext cx="4495800" cy="1056620"/>
            <a:chOff x="5029200" y="1143000"/>
            <a:chExt cx="4495800" cy="1056620"/>
          </a:xfrm>
        </p:grpSpPr>
        <p:sp>
          <p:nvSpPr>
            <p:cNvPr id="8" name="TextBox 7"/>
            <p:cNvSpPr txBox="1"/>
            <p:nvPr/>
          </p:nvSpPr>
          <p:spPr>
            <a:xfrm>
              <a:off x="5029200" y="1143000"/>
              <a:ext cx="4114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প্রত্যেক অংশ পুরো কাগজটির চার ভাগের এক ভাগ বা এক চর্তুাংশ বা 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915400" y="1371600"/>
              <a:ext cx="609600" cy="828020"/>
              <a:chOff x="8991601" y="2057400"/>
              <a:chExt cx="609600" cy="82802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9144001" y="2057400"/>
                <a:ext cx="327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8991601" y="2438400"/>
                <a:ext cx="60960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9144001" y="2362200"/>
                <a:ext cx="3337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4111852" y="228600"/>
            <a:ext cx="5260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 তা কাগজ দুইবার ভাঁজ করে সমান চার অংশে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বিভক্ত করা হয়েছে।ভিন্ন ভিন্ন অংশকে ভিন্ন ভিন্ন রং 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 হয়েছে।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2667000"/>
            <a:ext cx="3560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দেখে খালি ঘরে উত্তর লিখি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76800" y="3276600"/>
            <a:ext cx="1752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চর্তুাংম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3352800"/>
            <a:ext cx="3826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লাল রং করা হয়েছে কাগজটির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76800" y="3276600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 চতুর্থাংশ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10400" y="3200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4191000"/>
            <a:ext cx="509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লাল এবং 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 রং করা হয়েছে কাগজটি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562600" y="4038600"/>
            <a:ext cx="1676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467600" y="4191000"/>
            <a:ext cx="304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8001000" y="4038600"/>
            <a:ext cx="9144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0" y="5334000"/>
            <a:ext cx="5763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লাল,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হলুদ </a:t>
            </a:r>
            <a:r>
              <a:rPr lang="bn-BD" sz="28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রং করা হয়েছে কাগজটির</a:t>
            </a:r>
            <a:endParaRPr lang="en-US" sz="2800" dirty="0">
              <a:solidFill>
                <a:srgbClr val="66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91200" y="5334000"/>
            <a:ext cx="1828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543800" y="5334000"/>
            <a:ext cx="38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001000" y="4953000"/>
            <a:ext cx="9144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0" y="6334780"/>
            <a:ext cx="5633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লাল,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বেগুনী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রং করা হয়েছে কাগজটির</a:t>
            </a:r>
            <a:endParaRPr lang="en-US" sz="24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715000" y="6400800"/>
            <a:ext cx="1295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315200" y="6396335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077200" y="594360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8153400" y="4038600"/>
            <a:ext cx="533400" cy="904220"/>
            <a:chOff x="6858000" y="2514600"/>
            <a:chExt cx="533400" cy="904220"/>
          </a:xfrm>
        </p:grpSpPr>
        <p:sp>
          <p:nvSpPr>
            <p:cNvPr id="69" name="TextBox 68"/>
            <p:cNvSpPr txBox="1"/>
            <p:nvPr/>
          </p:nvSpPr>
          <p:spPr>
            <a:xfrm>
              <a:off x="6934200" y="2514600"/>
              <a:ext cx="3449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934200" y="2895600"/>
              <a:ext cx="3337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6858000" y="2971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5791200" y="5334000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চতুর্থাংশ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62600" y="4191000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চতুর্থাংশ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8153400" y="4953000"/>
            <a:ext cx="533400" cy="904220"/>
            <a:chOff x="6781800" y="2514600"/>
            <a:chExt cx="533400" cy="904220"/>
          </a:xfrm>
        </p:grpSpPr>
        <p:sp>
          <p:nvSpPr>
            <p:cNvPr id="78" name="TextBox 77"/>
            <p:cNvSpPr txBox="1"/>
            <p:nvPr/>
          </p:nvSpPr>
          <p:spPr>
            <a:xfrm>
              <a:off x="6858000" y="2514600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934200" y="2895600"/>
              <a:ext cx="3337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6781800" y="28956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5638800" y="6396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6600CC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চতুর্থাংশ</a:t>
            </a:r>
            <a:endParaRPr lang="en-US" sz="24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8229600" y="6107668"/>
            <a:ext cx="533400" cy="904220"/>
            <a:chOff x="6781800" y="2514600"/>
            <a:chExt cx="533400" cy="904220"/>
          </a:xfrm>
        </p:grpSpPr>
        <p:sp>
          <p:nvSpPr>
            <p:cNvPr id="83" name="TextBox 82"/>
            <p:cNvSpPr txBox="1"/>
            <p:nvPr/>
          </p:nvSpPr>
          <p:spPr>
            <a:xfrm>
              <a:off x="6934200" y="2514600"/>
              <a:ext cx="3337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934200" y="2895600"/>
              <a:ext cx="3337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6781800" y="28956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8001000" y="2971800"/>
            <a:ext cx="9144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8153400" y="2971800"/>
            <a:ext cx="533400" cy="904220"/>
            <a:chOff x="6858000" y="2514600"/>
            <a:chExt cx="533400" cy="904220"/>
          </a:xfrm>
        </p:grpSpPr>
        <p:sp>
          <p:nvSpPr>
            <p:cNvPr id="88" name="TextBox 87"/>
            <p:cNvSpPr txBox="1"/>
            <p:nvPr/>
          </p:nvSpPr>
          <p:spPr>
            <a:xfrm>
              <a:off x="6934200" y="2514600"/>
              <a:ext cx="3273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934200" y="2895600"/>
              <a:ext cx="3337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6858000" y="29718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43" grpId="0"/>
      <p:bldP spid="44" grpId="0"/>
      <p:bldP spid="45" grpId="0" animBg="1"/>
      <p:bldP spid="46" grpId="0"/>
      <p:bldP spid="47" grpId="0"/>
      <p:bldP spid="48" grpId="0"/>
      <p:bldP spid="54" grpId="0"/>
      <p:bldP spid="55" grpId="0" animBg="1"/>
      <p:bldP spid="56" grpId="0"/>
      <p:bldP spid="57" grpId="0" animBg="1"/>
      <p:bldP spid="58" grpId="0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75" grpId="0"/>
      <p:bldP spid="76" grpId="0"/>
      <p:bldP spid="81" grpId="0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8646" y="0"/>
            <a:ext cx="1330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দল কঃ</a:t>
            </a:r>
            <a:endParaRPr lang="en-US" sz="4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4844" y="762000"/>
            <a:ext cx="7919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কাগজ সমান চার ভাগ করে চার ভাগ ভিন্ন রং কর।</a:t>
            </a:r>
            <a:endParaRPr lang="en-US" sz="4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676400"/>
            <a:ext cx="1274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 খঃ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133600"/>
            <a:ext cx="7835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কাগজ সমান চার ভাগ করে দুই ভাগ ভিন্ন রং কর।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352800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 গঃ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114800"/>
            <a:ext cx="7192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কাগজ সমান চার ভাগ করে এক ভাগ রং কর।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5029200"/>
            <a:ext cx="126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ঘঃ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8664" y="5791200"/>
            <a:ext cx="8004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 সমান চার ভাগ করে তিন ভাগ ভিন্ন রং কর।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646" y="304800"/>
            <a:ext cx="1143000" cy="137160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905000"/>
            <a:ext cx="1143000" cy="1371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3581400"/>
            <a:ext cx="1143000" cy="13716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257800"/>
            <a:ext cx="1143000" cy="1371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</TotalTime>
  <Words>517</Words>
  <Application>Microsoft Office PowerPoint</Application>
  <PresentationFormat>On-screen Show (4:3)</PresentationFormat>
  <Paragraphs>115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RIPON</cp:lastModifiedBy>
  <cp:revision>1163</cp:revision>
  <dcterms:created xsi:type="dcterms:W3CDTF">2006-08-16T00:00:00Z</dcterms:created>
  <dcterms:modified xsi:type="dcterms:W3CDTF">2013-10-08T00:17:31Z</dcterms:modified>
</cp:coreProperties>
</file>